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28803600" cy="39604950"/>
  <p:notesSz cx="6858000" cy="9144000"/>
  <p:defaultTextStyle>
    <a:defPPr>
      <a:defRPr lang="es-ES"/>
    </a:defPPr>
    <a:lvl1pPr marL="0" algn="l" defTabSz="3283266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1pPr>
    <a:lvl2pPr marL="1641633" algn="l" defTabSz="3283266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2pPr>
    <a:lvl3pPr marL="3283266" algn="l" defTabSz="3283266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3pPr>
    <a:lvl4pPr marL="4924899" algn="l" defTabSz="3283266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4pPr>
    <a:lvl5pPr marL="6566532" algn="l" defTabSz="3283266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5pPr>
    <a:lvl6pPr marL="8208165" algn="l" defTabSz="3283266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6pPr>
    <a:lvl7pPr marL="9849798" algn="l" defTabSz="3283266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7pPr>
    <a:lvl8pPr marL="11491432" algn="l" defTabSz="3283266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8pPr>
    <a:lvl9pPr marL="13133064" algn="l" defTabSz="3283266" rtl="0" eaLnBrk="1" latinLnBrk="0" hangingPunct="1">
      <a:defRPr sz="65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2473">
          <p15:clr>
            <a:srgbClr val="A4A3A4"/>
          </p15:clr>
        </p15:guide>
        <p15:guide id="2" pos="907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1A0EF"/>
    <a:srgbClr val="0098DA"/>
    <a:srgbClr val="3E3926"/>
    <a:srgbClr val="FECC00"/>
    <a:srgbClr val="00719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301B821-A1FF-4177-AEE7-76D212191A09}" styleName="Estilo medio 1 - Énfasis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3C2FFA5D-87B4-456A-9821-1D502468CF0F}" styleName="Estilo temático 1 - Énfasis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7DF18680-E054-41AD-8BC1-D1AEF772440D}" styleName="Estilo medio 2 - Énfasis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  <a:tblStyle styleId="{BC89EF96-8CEA-46FF-86C4-4CE0E7609802}" styleName="Estilo claro 3 - Acento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>
        <p:scale>
          <a:sx n="66" d="100"/>
          <a:sy n="66" d="100"/>
        </p:scale>
        <p:origin x="48" y="-576"/>
      </p:cViewPr>
      <p:guideLst>
        <p:guide orient="horz" pos="12473"/>
        <p:guide pos="9072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160271" y="6481646"/>
            <a:ext cx="24483060" cy="13788390"/>
          </a:xfrm>
        </p:spPr>
        <p:txBody>
          <a:bodyPr anchor="b"/>
          <a:lstStyle>
            <a:lvl1pPr algn="ctr">
              <a:defRPr sz="199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600451" y="20801770"/>
            <a:ext cx="21602700" cy="9562026"/>
          </a:xfrm>
        </p:spPr>
        <p:txBody>
          <a:bodyPr/>
          <a:lstStyle>
            <a:lvl1pPr marL="0" indent="0" algn="ctr">
              <a:buNone/>
              <a:defRPr sz="8000"/>
            </a:lvl1pPr>
            <a:lvl2pPr marL="1520109" indent="0" algn="ctr">
              <a:buNone/>
              <a:defRPr sz="6600"/>
            </a:lvl2pPr>
            <a:lvl3pPr marL="3040219" indent="0" algn="ctr">
              <a:buNone/>
              <a:defRPr sz="6000"/>
            </a:lvl3pPr>
            <a:lvl4pPr marL="4560328" indent="0" algn="ctr">
              <a:buNone/>
              <a:defRPr sz="5300"/>
            </a:lvl4pPr>
            <a:lvl5pPr marL="6080437" indent="0" algn="ctr">
              <a:buNone/>
              <a:defRPr sz="5300"/>
            </a:lvl5pPr>
            <a:lvl6pPr marL="7600546" indent="0" algn="ctr">
              <a:buNone/>
              <a:defRPr sz="5300"/>
            </a:lvl6pPr>
            <a:lvl7pPr marL="9120655" indent="0" algn="ctr">
              <a:buNone/>
              <a:defRPr sz="5300"/>
            </a:lvl7pPr>
            <a:lvl8pPr marL="10640765" indent="0" algn="ctr">
              <a:buNone/>
              <a:defRPr sz="5300"/>
            </a:lvl8pPr>
            <a:lvl9pPr marL="12160874" indent="0" algn="ctr">
              <a:buNone/>
              <a:defRPr sz="53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399F-BF74-4D66-A2D7-719B1D535C1C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465C0-6BC0-46CC-9CEF-3C0CE1D27A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3761835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399F-BF74-4D66-A2D7-719B1D535C1C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465C0-6BC0-46CC-9CEF-3C0CE1D27A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228856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65247" y="9873745"/>
            <a:ext cx="24843105" cy="16474556"/>
          </a:xfrm>
        </p:spPr>
        <p:txBody>
          <a:bodyPr anchor="b"/>
          <a:lstStyle>
            <a:lvl1pPr>
              <a:defRPr sz="199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65247" y="26504158"/>
            <a:ext cx="24843105" cy="8663580"/>
          </a:xfrm>
        </p:spPr>
        <p:txBody>
          <a:bodyPr/>
          <a:lstStyle>
            <a:lvl1pPr marL="0" indent="0">
              <a:buNone/>
              <a:defRPr sz="8000">
                <a:solidFill>
                  <a:schemeClr val="tx1"/>
                </a:solidFill>
              </a:defRPr>
            </a:lvl1pPr>
            <a:lvl2pPr marL="1520109" indent="0">
              <a:buNone/>
              <a:defRPr sz="6600">
                <a:solidFill>
                  <a:schemeClr val="tx1">
                    <a:tint val="75000"/>
                  </a:schemeClr>
                </a:solidFill>
              </a:defRPr>
            </a:lvl2pPr>
            <a:lvl3pPr marL="3040219" indent="0">
              <a:buNone/>
              <a:defRPr sz="6000">
                <a:solidFill>
                  <a:schemeClr val="tx1">
                    <a:tint val="75000"/>
                  </a:schemeClr>
                </a:solidFill>
              </a:defRPr>
            </a:lvl3pPr>
            <a:lvl4pPr marL="4560328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4pPr>
            <a:lvl5pPr marL="6080437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5pPr>
            <a:lvl6pPr marL="7600546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6pPr>
            <a:lvl7pPr marL="9120655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7pPr>
            <a:lvl8pPr marL="10640765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8pPr>
            <a:lvl9pPr marL="12160874" indent="0">
              <a:buNone/>
              <a:defRPr sz="5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399F-BF74-4D66-A2D7-719B1D535C1C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465C0-6BC0-46CC-9CEF-3C0CE1D27A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9057189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980248" y="10542985"/>
            <a:ext cx="12241530" cy="25128977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4581823" y="10542985"/>
            <a:ext cx="12241530" cy="25128977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399F-BF74-4D66-A2D7-719B1D535C1C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465C0-6BC0-46CC-9CEF-3C0CE1D27A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0232880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999" y="2108607"/>
            <a:ext cx="24843105" cy="7655126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4003" y="9708716"/>
            <a:ext cx="12185271" cy="4758092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0109" indent="0">
              <a:buNone/>
              <a:defRPr sz="6600" b="1"/>
            </a:lvl2pPr>
            <a:lvl3pPr marL="3040219" indent="0">
              <a:buNone/>
              <a:defRPr sz="6000" b="1"/>
            </a:lvl3pPr>
            <a:lvl4pPr marL="4560328" indent="0">
              <a:buNone/>
              <a:defRPr sz="5300" b="1"/>
            </a:lvl4pPr>
            <a:lvl5pPr marL="6080437" indent="0">
              <a:buNone/>
              <a:defRPr sz="5300" b="1"/>
            </a:lvl5pPr>
            <a:lvl6pPr marL="7600546" indent="0">
              <a:buNone/>
              <a:defRPr sz="5300" b="1"/>
            </a:lvl6pPr>
            <a:lvl7pPr marL="9120655" indent="0">
              <a:buNone/>
              <a:defRPr sz="5300" b="1"/>
            </a:lvl7pPr>
            <a:lvl8pPr marL="10640765" indent="0">
              <a:buNone/>
              <a:defRPr sz="5300" b="1"/>
            </a:lvl8pPr>
            <a:lvl9pPr marL="12160874" indent="0">
              <a:buNone/>
              <a:defRPr sz="53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984003" y="14466808"/>
            <a:ext cx="12185271" cy="2127849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14581824" y="9708716"/>
            <a:ext cx="12245282" cy="4758092"/>
          </a:xfrm>
        </p:spPr>
        <p:txBody>
          <a:bodyPr anchor="b"/>
          <a:lstStyle>
            <a:lvl1pPr marL="0" indent="0">
              <a:buNone/>
              <a:defRPr sz="8000" b="1"/>
            </a:lvl1pPr>
            <a:lvl2pPr marL="1520109" indent="0">
              <a:buNone/>
              <a:defRPr sz="6600" b="1"/>
            </a:lvl2pPr>
            <a:lvl3pPr marL="3040219" indent="0">
              <a:buNone/>
              <a:defRPr sz="6000" b="1"/>
            </a:lvl3pPr>
            <a:lvl4pPr marL="4560328" indent="0">
              <a:buNone/>
              <a:defRPr sz="5300" b="1"/>
            </a:lvl4pPr>
            <a:lvl5pPr marL="6080437" indent="0">
              <a:buNone/>
              <a:defRPr sz="5300" b="1"/>
            </a:lvl5pPr>
            <a:lvl6pPr marL="7600546" indent="0">
              <a:buNone/>
              <a:defRPr sz="5300" b="1"/>
            </a:lvl6pPr>
            <a:lvl7pPr marL="9120655" indent="0">
              <a:buNone/>
              <a:defRPr sz="5300" b="1"/>
            </a:lvl7pPr>
            <a:lvl8pPr marL="10640765" indent="0">
              <a:buNone/>
              <a:defRPr sz="5300" b="1"/>
            </a:lvl8pPr>
            <a:lvl9pPr marL="12160874" indent="0">
              <a:buNone/>
              <a:defRPr sz="53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14581824" y="14466808"/>
            <a:ext cx="12245282" cy="21278496"/>
          </a:xfrm>
        </p:spPr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399F-BF74-4D66-A2D7-719B1D535C1C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465C0-6BC0-46CC-9CEF-3C0CE1D27A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5641993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399F-BF74-4D66-A2D7-719B1D535C1C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465C0-6BC0-46CC-9CEF-3C0CE1D27A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016270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399F-BF74-4D66-A2D7-719B1D535C1C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465C0-6BC0-46CC-9CEF-3C0CE1D27A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772357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999" y="2640330"/>
            <a:ext cx="9289911" cy="9241155"/>
          </a:xfrm>
        </p:spPr>
        <p:txBody>
          <a:bodyPr anchor="b"/>
          <a:lstStyle>
            <a:lvl1pPr>
              <a:defRPr sz="10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2245282" y="5702389"/>
            <a:ext cx="14581822" cy="28145184"/>
          </a:xfrm>
        </p:spPr>
        <p:txBody>
          <a:bodyPr/>
          <a:lstStyle>
            <a:lvl1pPr>
              <a:defRPr sz="10600"/>
            </a:lvl1pPr>
            <a:lvl2pPr>
              <a:defRPr sz="9300"/>
            </a:lvl2pPr>
            <a:lvl3pPr>
              <a:defRPr sz="8000"/>
            </a:lvl3pPr>
            <a:lvl4pPr>
              <a:defRPr sz="6600"/>
            </a:lvl4pPr>
            <a:lvl5pPr>
              <a:defRPr sz="6600"/>
            </a:lvl5pPr>
            <a:lvl6pPr>
              <a:defRPr sz="6600"/>
            </a:lvl6pPr>
            <a:lvl7pPr>
              <a:defRPr sz="6600"/>
            </a:lvl7pPr>
            <a:lvl8pPr>
              <a:defRPr sz="6600"/>
            </a:lvl8pPr>
            <a:lvl9pPr>
              <a:defRPr sz="6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999" y="11881486"/>
            <a:ext cx="9289911" cy="22011920"/>
          </a:xfrm>
        </p:spPr>
        <p:txBody>
          <a:bodyPr/>
          <a:lstStyle>
            <a:lvl1pPr marL="0" indent="0">
              <a:buNone/>
              <a:defRPr sz="5300"/>
            </a:lvl1pPr>
            <a:lvl2pPr marL="1520109" indent="0">
              <a:buNone/>
              <a:defRPr sz="4700"/>
            </a:lvl2pPr>
            <a:lvl3pPr marL="3040219" indent="0">
              <a:buNone/>
              <a:defRPr sz="4000"/>
            </a:lvl3pPr>
            <a:lvl4pPr marL="4560328" indent="0">
              <a:buNone/>
              <a:defRPr sz="3300"/>
            </a:lvl4pPr>
            <a:lvl5pPr marL="6080437" indent="0">
              <a:buNone/>
              <a:defRPr sz="3300"/>
            </a:lvl5pPr>
            <a:lvl6pPr marL="7600546" indent="0">
              <a:buNone/>
              <a:defRPr sz="3300"/>
            </a:lvl6pPr>
            <a:lvl7pPr marL="9120655" indent="0">
              <a:buNone/>
              <a:defRPr sz="3300"/>
            </a:lvl7pPr>
            <a:lvl8pPr marL="10640765" indent="0">
              <a:buNone/>
              <a:defRPr sz="3300"/>
            </a:lvl8pPr>
            <a:lvl9pPr marL="12160874" indent="0">
              <a:buNone/>
              <a:defRPr sz="3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399F-BF74-4D66-A2D7-719B1D535C1C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465C0-6BC0-46CC-9CEF-3C0CE1D27A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7946239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83999" y="2640330"/>
            <a:ext cx="9289911" cy="9241155"/>
          </a:xfrm>
        </p:spPr>
        <p:txBody>
          <a:bodyPr anchor="b"/>
          <a:lstStyle>
            <a:lvl1pPr>
              <a:defRPr sz="106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2245282" y="5702389"/>
            <a:ext cx="14581822" cy="28145184"/>
          </a:xfrm>
        </p:spPr>
        <p:txBody>
          <a:bodyPr anchor="t"/>
          <a:lstStyle>
            <a:lvl1pPr marL="0" indent="0">
              <a:buNone/>
              <a:defRPr sz="10600"/>
            </a:lvl1pPr>
            <a:lvl2pPr marL="1520109" indent="0">
              <a:buNone/>
              <a:defRPr sz="9300"/>
            </a:lvl2pPr>
            <a:lvl3pPr marL="3040219" indent="0">
              <a:buNone/>
              <a:defRPr sz="8000"/>
            </a:lvl3pPr>
            <a:lvl4pPr marL="4560328" indent="0">
              <a:buNone/>
              <a:defRPr sz="6600"/>
            </a:lvl4pPr>
            <a:lvl5pPr marL="6080437" indent="0">
              <a:buNone/>
              <a:defRPr sz="6600"/>
            </a:lvl5pPr>
            <a:lvl6pPr marL="7600546" indent="0">
              <a:buNone/>
              <a:defRPr sz="6600"/>
            </a:lvl6pPr>
            <a:lvl7pPr marL="9120655" indent="0">
              <a:buNone/>
              <a:defRPr sz="6600"/>
            </a:lvl7pPr>
            <a:lvl8pPr marL="10640765" indent="0">
              <a:buNone/>
              <a:defRPr sz="6600"/>
            </a:lvl8pPr>
            <a:lvl9pPr marL="12160874" indent="0">
              <a:buNone/>
              <a:defRPr sz="66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83999" y="11881486"/>
            <a:ext cx="9289911" cy="22011920"/>
          </a:xfrm>
        </p:spPr>
        <p:txBody>
          <a:bodyPr/>
          <a:lstStyle>
            <a:lvl1pPr marL="0" indent="0">
              <a:buNone/>
              <a:defRPr sz="5300"/>
            </a:lvl1pPr>
            <a:lvl2pPr marL="1520109" indent="0">
              <a:buNone/>
              <a:defRPr sz="4700"/>
            </a:lvl2pPr>
            <a:lvl3pPr marL="3040219" indent="0">
              <a:buNone/>
              <a:defRPr sz="4000"/>
            </a:lvl3pPr>
            <a:lvl4pPr marL="4560328" indent="0">
              <a:buNone/>
              <a:defRPr sz="3300"/>
            </a:lvl4pPr>
            <a:lvl5pPr marL="6080437" indent="0">
              <a:buNone/>
              <a:defRPr sz="3300"/>
            </a:lvl5pPr>
            <a:lvl6pPr marL="7600546" indent="0">
              <a:buNone/>
              <a:defRPr sz="3300"/>
            </a:lvl6pPr>
            <a:lvl7pPr marL="9120655" indent="0">
              <a:buNone/>
              <a:defRPr sz="3300"/>
            </a:lvl7pPr>
            <a:lvl8pPr marL="10640765" indent="0">
              <a:buNone/>
              <a:defRPr sz="3300"/>
            </a:lvl8pPr>
            <a:lvl9pPr marL="12160874" indent="0">
              <a:buNone/>
              <a:defRPr sz="33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399F-BF74-4D66-A2D7-719B1D535C1C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465C0-6BC0-46CC-9CEF-3C0CE1D27A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13613149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399F-BF74-4D66-A2D7-719B1D535C1C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465C0-6BC0-46CC-9CEF-3C0CE1D27A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666180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20612578" y="2108597"/>
            <a:ext cx="6210777" cy="3356336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980249" y="2108597"/>
            <a:ext cx="18272284" cy="3356336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CB399F-BF74-4D66-A2D7-719B1D535C1C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A2465C0-6BC0-46CC-9CEF-3C0CE1D27A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20259062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980248" y="2108607"/>
            <a:ext cx="24843105" cy="7655126"/>
          </a:xfrm>
          <a:prstGeom prst="rect">
            <a:avLst/>
          </a:prstGeom>
        </p:spPr>
        <p:txBody>
          <a:bodyPr vert="horz" lIns="96524" tIns="48262" rIns="96524" bIns="48262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980248" y="10542985"/>
            <a:ext cx="24843105" cy="25128977"/>
          </a:xfrm>
          <a:prstGeom prst="rect">
            <a:avLst/>
          </a:prstGeom>
        </p:spPr>
        <p:txBody>
          <a:bodyPr vert="horz" lIns="96524" tIns="48262" rIns="96524" bIns="48262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980247" y="36707931"/>
            <a:ext cx="6480810" cy="2108597"/>
          </a:xfrm>
          <a:prstGeom prst="rect">
            <a:avLst/>
          </a:prstGeom>
        </p:spPr>
        <p:txBody>
          <a:bodyPr vert="horz" lIns="96524" tIns="48262" rIns="96524" bIns="48262" rtlCol="0" anchor="ctr"/>
          <a:lstStyle>
            <a:lvl1pPr algn="l">
              <a:defRPr sz="4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CB399F-BF74-4D66-A2D7-719B1D535C1C}" type="datetimeFigureOut">
              <a:rPr lang="es-ES" smtClean="0"/>
              <a:t>13/07/2026</a:t>
            </a:fld>
            <a:endParaRPr lang="es-E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541193" y="36707931"/>
            <a:ext cx="9721215" cy="2108597"/>
          </a:xfrm>
          <a:prstGeom prst="rect">
            <a:avLst/>
          </a:prstGeom>
        </p:spPr>
        <p:txBody>
          <a:bodyPr vert="horz" lIns="96524" tIns="48262" rIns="96524" bIns="48262" rtlCol="0" anchor="ctr"/>
          <a:lstStyle>
            <a:lvl1pPr algn="ctr">
              <a:defRPr sz="4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20342543" y="36707931"/>
            <a:ext cx="6480810" cy="2108597"/>
          </a:xfrm>
          <a:prstGeom prst="rect">
            <a:avLst/>
          </a:prstGeom>
        </p:spPr>
        <p:txBody>
          <a:bodyPr vert="horz" lIns="96524" tIns="48262" rIns="96524" bIns="48262" rtlCol="0" anchor="ctr"/>
          <a:lstStyle>
            <a:lvl1pPr algn="r">
              <a:defRPr sz="4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A2465C0-6BC0-46CC-9CEF-3C0CE1D27A36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6300048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040219" rtl="0" eaLnBrk="1" latinLnBrk="0" hangingPunct="1">
        <a:lnSpc>
          <a:spcPct val="90000"/>
        </a:lnSpc>
        <a:spcBef>
          <a:spcPct val="0"/>
        </a:spcBef>
        <a:buNone/>
        <a:defRPr sz="14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760054" indent="-760054" algn="l" defTabSz="3040219" rtl="0" eaLnBrk="1" latinLnBrk="0" hangingPunct="1">
        <a:lnSpc>
          <a:spcPct val="90000"/>
        </a:lnSpc>
        <a:spcBef>
          <a:spcPts val="3325"/>
        </a:spcBef>
        <a:buFont typeface="Arial" panose="020B0604020202020204" pitchFamily="34" charset="0"/>
        <a:buChar char="•"/>
        <a:defRPr sz="9300" kern="1200">
          <a:solidFill>
            <a:schemeClr val="tx1"/>
          </a:solidFill>
          <a:latin typeface="+mn-lt"/>
          <a:ea typeface="+mn-ea"/>
          <a:cs typeface="+mn-cs"/>
        </a:defRPr>
      </a:lvl1pPr>
      <a:lvl2pPr marL="2280164" indent="-760054" algn="l" defTabSz="3040219" rtl="0" eaLnBrk="1" latinLnBrk="0" hangingPunct="1">
        <a:lnSpc>
          <a:spcPct val="90000"/>
        </a:lnSpc>
        <a:spcBef>
          <a:spcPts val="1663"/>
        </a:spcBef>
        <a:buFont typeface="Arial" panose="020B0604020202020204" pitchFamily="34" charset="0"/>
        <a:buChar char="•"/>
        <a:defRPr sz="8000" kern="1200">
          <a:solidFill>
            <a:schemeClr val="tx1"/>
          </a:solidFill>
          <a:latin typeface="+mn-lt"/>
          <a:ea typeface="+mn-ea"/>
          <a:cs typeface="+mn-cs"/>
        </a:defRPr>
      </a:lvl2pPr>
      <a:lvl3pPr marL="3800273" indent="-760054" algn="l" defTabSz="3040219" rtl="0" eaLnBrk="1" latinLnBrk="0" hangingPunct="1">
        <a:lnSpc>
          <a:spcPct val="90000"/>
        </a:lnSpc>
        <a:spcBef>
          <a:spcPts val="1663"/>
        </a:spcBef>
        <a:buFont typeface="Arial" panose="020B0604020202020204" pitchFamily="34" charset="0"/>
        <a:buChar char="•"/>
        <a:defRPr sz="6600" kern="1200">
          <a:solidFill>
            <a:schemeClr val="tx1"/>
          </a:solidFill>
          <a:latin typeface="+mn-lt"/>
          <a:ea typeface="+mn-ea"/>
          <a:cs typeface="+mn-cs"/>
        </a:defRPr>
      </a:lvl3pPr>
      <a:lvl4pPr marL="5320382" indent="-760054" algn="l" defTabSz="3040219" rtl="0" eaLnBrk="1" latinLnBrk="0" hangingPunct="1">
        <a:lnSpc>
          <a:spcPct val="90000"/>
        </a:lnSpc>
        <a:spcBef>
          <a:spcPts val="1663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840492" indent="-760054" algn="l" defTabSz="3040219" rtl="0" eaLnBrk="1" latinLnBrk="0" hangingPunct="1">
        <a:lnSpc>
          <a:spcPct val="90000"/>
        </a:lnSpc>
        <a:spcBef>
          <a:spcPts val="1663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8360601" indent="-760054" algn="l" defTabSz="3040219" rtl="0" eaLnBrk="1" latinLnBrk="0" hangingPunct="1">
        <a:lnSpc>
          <a:spcPct val="90000"/>
        </a:lnSpc>
        <a:spcBef>
          <a:spcPts val="1663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880709" indent="-760054" algn="l" defTabSz="3040219" rtl="0" eaLnBrk="1" latinLnBrk="0" hangingPunct="1">
        <a:lnSpc>
          <a:spcPct val="90000"/>
        </a:lnSpc>
        <a:spcBef>
          <a:spcPts val="1663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1400819" indent="-760054" algn="l" defTabSz="3040219" rtl="0" eaLnBrk="1" latinLnBrk="0" hangingPunct="1">
        <a:lnSpc>
          <a:spcPct val="90000"/>
        </a:lnSpc>
        <a:spcBef>
          <a:spcPts val="1663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920928" indent="-760054" algn="l" defTabSz="3040219" rtl="0" eaLnBrk="1" latinLnBrk="0" hangingPunct="1">
        <a:lnSpc>
          <a:spcPct val="90000"/>
        </a:lnSpc>
        <a:spcBef>
          <a:spcPts val="1663"/>
        </a:spcBef>
        <a:buFont typeface="Arial" panose="020B0604020202020204" pitchFamily="34" charset="0"/>
        <a:buChar char="•"/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040219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1pPr>
      <a:lvl2pPr marL="1520109" algn="l" defTabSz="3040219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2pPr>
      <a:lvl3pPr marL="3040219" algn="l" defTabSz="3040219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3pPr>
      <a:lvl4pPr marL="4560328" algn="l" defTabSz="3040219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4pPr>
      <a:lvl5pPr marL="6080437" algn="l" defTabSz="3040219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5pPr>
      <a:lvl6pPr marL="7600546" algn="l" defTabSz="3040219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6pPr>
      <a:lvl7pPr marL="9120655" algn="l" defTabSz="3040219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7pPr>
      <a:lvl8pPr marL="10640765" algn="l" defTabSz="3040219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8pPr>
      <a:lvl9pPr marL="12160874" algn="l" defTabSz="3040219" rtl="0" eaLnBrk="1" latinLnBrk="0" hangingPunct="1">
        <a:defRPr sz="6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jpeg"/><Relationship Id="rId13" Type="http://schemas.openxmlformats.org/officeDocument/2006/relationships/image" Target="../media/image12.jpeg"/><Relationship Id="rId3" Type="http://schemas.openxmlformats.org/officeDocument/2006/relationships/image" Target="../media/image2.jpeg"/><Relationship Id="rId7" Type="http://schemas.openxmlformats.org/officeDocument/2006/relationships/image" Target="../media/image6.jpeg"/><Relationship Id="rId12" Type="http://schemas.openxmlformats.org/officeDocument/2006/relationships/image" Target="../media/image11.jpe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5.jpeg"/><Relationship Id="rId11" Type="http://schemas.openxmlformats.org/officeDocument/2006/relationships/image" Target="../media/image10.jpeg"/><Relationship Id="rId5" Type="http://schemas.openxmlformats.org/officeDocument/2006/relationships/image" Target="../media/image4.jpeg"/><Relationship Id="rId10" Type="http://schemas.openxmlformats.org/officeDocument/2006/relationships/image" Target="../media/image9.jpeg"/><Relationship Id="rId4" Type="http://schemas.openxmlformats.org/officeDocument/2006/relationships/image" Target="../media/image3.jpeg"/><Relationship Id="rId9" Type="http://schemas.openxmlformats.org/officeDocument/2006/relationships/image" Target="../media/image8.jpeg"/><Relationship Id="rId14" Type="http://schemas.openxmlformats.org/officeDocument/2006/relationships/image" Target="../media/image13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CuadroTexto 52"/>
          <p:cNvSpPr txBox="1"/>
          <p:nvPr/>
        </p:nvSpPr>
        <p:spPr>
          <a:xfrm>
            <a:off x="7948445" y="9923036"/>
            <a:ext cx="20101560" cy="3021344"/>
          </a:xfrm>
          <a:prstGeom prst="rect">
            <a:avLst/>
          </a:prstGeom>
          <a:noFill/>
        </p:spPr>
        <p:txBody>
          <a:bodyPr wrap="square" lIns="0" tIns="0" rIns="0" bIns="48262" rtlCol="0">
            <a:spAutoFit/>
          </a:bodyPr>
          <a:lstStyle/>
          <a:p>
            <a:pPr algn="just"/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Lorem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sit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Fusce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fermentum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vitae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massa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finibus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non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dignissim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rhoncus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Nullam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quam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egestas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quis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vulputate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malesuada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urna.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Donec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vel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metus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Sed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tellus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lectus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blandit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eu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tortor et,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luctus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sagittis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libero.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Fusce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ultrices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nibh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a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nisi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auctor. In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massa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vitae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orci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fermentum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Sed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vel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turpis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tristique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convallis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metus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quis,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mollis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56FA7138-9622-A916-9534-94A6B430902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48" y="-14846"/>
            <a:ext cx="28800552" cy="1264920"/>
          </a:xfrm>
          <a:prstGeom prst="rect">
            <a:avLst/>
          </a:prstGeom>
        </p:spPr>
      </p:pic>
      <p:pic>
        <p:nvPicPr>
          <p:cNvPr id="36" name="Imagen 35">
            <a:extLst>
              <a:ext uri="{FF2B5EF4-FFF2-40B4-BE49-F238E27FC236}">
                <a16:creationId xmlns:a16="http://schemas.microsoft.com/office/drawing/2014/main" id="{EF02EC16-88F9-6CCC-B3DB-DC216E65491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8458902"/>
            <a:ext cx="28800552" cy="1146048"/>
          </a:xfrm>
          <a:prstGeom prst="rect">
            <a:avLst/>
          </a:prstGeom>
        </p:spPr>
      </p:pic>
      <p:pic>
        <p:nvPicPr>
          <p:cNvPr id="46" name="Imagen 45">
            <a:extLst>
              <a:ext uri="{FF2B5EF4-FFF2-40B4-BE49-F238E27FC236}">
                <a16:creationId xmlns:a16="http://schemas.microsoft.com/office/drawing/2014/main" id="{B3B48488-2EE3-3837-D705-DBE6C68F6F9C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973237"/>
            <a:ext cx="28800552" cy="1932432"/>
          </a:xfrm>
          <a:prstGeom prst="rect">
            <a:avLst/>
          </a:prstGeom>
        </p:spPr>
      </p:pic>
      <p:pic>
        <p:nvPicPr>
          <p:cNvPr id="61" name="Imagen 60">
            <a:extLst>
              <a:ext uri="{FF2B5EF4-FFF2-40B4-BE49-F238E27FC236}">
                <a16:creationId xmlns:a16="http://schemas.microsoft.com/office/drawing/2014/main" id="{67390B31-E09E-7B70-7038-781665B0EEFF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4981" y="2178720"/>
            <a:ext cx="7171944" cy="2919984"/>
          </a:xfrm>
          <a:prstGeom prst="rect">
            <a:avLst/>
          </a:prstGeom>
        </p:spPr>
      </p:pic>
      <p:sp>
        <p:nvSpPr>
          <p:cNvPr id="62" name="Rectángulo 61">
            <a:extLst>
              <a:ext uri="{FF2B5EF4-FFF2-40B4-BE49-F238E27FC236}">
                <a16:creationId xmlns:a16="http://schemas.microsoft.com/office/drawing/2014/main" id="{0AF94D31-3280-4F38-7C57-59962DB17B26}"/>
              </a:ext>
            </a:extLst>
          </p:cNvPr>
          <p:cNvSpPr/>
          <p:nvPr/>
        </p:nvSpPr>
        <p:spPr>
          <a:xfrm>
            <a:off x="9528175" y="1800225"/>
            <a:ext cx="104775" cy="3457575"/>
          </a:xfrm>
          <a:prstGeom prst="rect">
            <a:avLst/>
          </a:prstGeom>
          <a:solidFill>
            <a:srgbClr val="01A0E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59" name="CuadroTexto 58"/>
          <p:cNvSpPr txBox="1"/>
          <p:nvPr/>
        </p:nvSpPr>
        <p:spPr>
          <a:xfrm>
            <a:off x="1406350" y="6172134"/>
            <a:ext cx="7020575" cy="1482461"/>
          </a:xfrm>
          <a:prstGeom prst="rect">
            <a:avLst/>
          </a:prstGeom>
          <a:noFill/>
        </p:spPr>
        <p:txBody>
          <a:bodyPr wrap="square" lIns="96524" tIns="48262" rIns="96524" bIns="48262" rtlCol="0">
            <a:spAutoFit/>
          </a:bodyPr>
          <a:lstStyle/>
          <a:p>
            <a:r>
              <a:rPr lang="es-ES" sz="3000" dirty="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Autores:</a:t>
            </a:r>
          </a:p>
          <a:p>
            <a:endParaRPr lang="es-ES" sz="3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  <a:p>
            <a:r>
              <a:rPr lang="es-ES" sz="3000">
                <a:solidFill>
                  <a:schemeClr val="bg1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Filiación:</a:t>
            </a:r>
            <a:endParaRPr lang="es-ES" sz="3000" dirty="0">
              <a:solidFill>
                <a:schemeClr val="bg1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sp>
        <p:nvSpPr>
          <p:cNvPr id="63" name="CuadroTexto 62">
            <a:extLst>
              <a:ext uri="{FF2B5EF4-FFF2-40B4-BE49-F238E27FC236}">
                <a16:creationId xmlns:a16="http://schemas.microsoft.com/office/drawing/2014/main" id="{E4D520DD-F1F4-04AB-0C03-4F51E36AFC79}"/>
              </a:ext>
            </a:extLst>
          </p:cNvPr>
          <p:cNvSpPr txBox="1"/>
          <p:nvPr/>
        </p:nvSpPr>
        <p:spPr>
          <a:xfrm>
            <a:off x="10346056" y="1749425"/>
            <a:ext cx="18051144" cy="37856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8000" b="1" dirty="0">
                <a:solidFill>
                  <a:srgbClr val="0098DA"/>
                </a:solidFill>
                <a:latin typeface="Roboto" panose="02000000000000000000" pitchFamily="2" charset="0"/>
                <a:ea typeface="Roboto" panose="02000000000000000000" pitchFamily="2" charset="0"/>
              </a:rPr>
              <a:t>TÍTULO DEL POSTER, TÍTULO DEL POSTER, TÍTULO DEL POSTER, TÍTULO DEL POSTER, </a:t>
            </a:r>
            <a:endParaRPr lang="es-AR" sz="8000" b="1" dirty="0">
              <a:solidFill>
                <a:srgbClr val="0098DA"/>
              </a:solidFill>
              <a:latin typeface="Roboto" panose="02000000000000000000" pitchFamily="2" charset="0"/>
              <a:ea typeface="Roboto" panose="02000000000000000000" pitchFamily="2" charset="0"/>
            </a:endParaRPr>
          </a:p>
        </p:txBody>
      </p:sp>
      <p:pic>
        <p:nvPicPr>
          <p:cNvPr id="75" name="Imagen 74">
            <a:extLst>
              <a:ext uri="{FF2B5EF4-FFF2-40B4-BE49-F238E27FC236}">
                <a16:creationId xmlns:a16="http://schemas.microsoft.com/office/drawing/2014/main" id="{07D08D80-8F71-35C5-0A04-044E1F083049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7261" y="29327191"/>
            <a:ext cx="9762744" cy="984504"/>
          </a:xfrm>
          <a:prstGeom prst="rect">
            <a:avLst/>
          </a:prstGeom>
        </p:spPr>
      </p:pic>
      <p:pic>
        <p:nvPicPr>
          <p:cNvPr id="77" name="Imagen 76">
            <a:extLst>
              <a:ext uri="{FF2B5EF4-FFF2-40B4-BE49-F238E27FC236}">
                <a16:creationId xmlns:a16="http://schemas.microsoft.com/office/drawing/2014/main" id="{CE6341CB-6E1F-8A21-860A-F6F702C25C7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445" y="8722706"/>
            <a:ext cx="20101560" cy="984504"/>
          </a:xfrm>
          <a:prstGeom prst="rect">
            <a:avLst/>
          </a:prstGeom>
        </p:spPr>
      </p:pic>
      <p:pic>
        <p:nvPicPr>
          <p:cNvPr id="79" name="Imagen 78">
            <a:extLst>
              <a:ext uri="{FF2B5EF4-FFF2-40B4-BE49-F238E27FC236}">
                <a16:creationId xmlns:a16="http://schemas.microsoft.com/office/drawing/2014/main" id="{33905BFF-E54F-7E2D-B4BC-621FA129AB09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91555" y="18592967"/>
            <a:ext cx="20101560" cy="984504"/>
          </a:xfrm>
          <a:prstGeom prst="rect">
            <a:avLst/>
          </a:prstGeom>
        </p:spPr>
      </p:pic>
      <p:pic>
        <p:nvPicPr>
          <p:cNvPr id="81" name="Imagen 80">
            <a:extLst>
              <a:ext uri="{FF2B5EF4-FFF2-40B4-BE49-F238E27FC236}">
                <a16:creationId xmlns:a16="http://schemas.microsoft.com/office/drawing/2014/main" id="{50DAC3F8-E816-CE6A-BF2C-2B751AB0DD33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8445" y="13653610"/>
            <a:ext cx="20101560" cy="984504"/>
          </a:xfrm>
          <a:prstGeom prst="rect">
            <a:avLst/>
          </a:prstGeom>
        </p:spPr>
      </p:pic>
      <p:pic>
        <p:nvPicPr>
          <p:cNvPr id="83" name="Imagen 82">
            <a:extLst>
              <a:ext uri="{FF2B5EF4-FFF2-40B4-BE49-F238E27FC236}">
                <a16:creationId xmlns:a16="http://schemas.microsoft.com/office/drawing/2014/main" id="{A5E06243-1CB4-2C8A-C3CC-C08E00811076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161" y="29327191"/>
            <a:ext cx="16812768" cy="984504"/>
          </a:xfrm>
          <a:prstGeom prst="rect">
            <a:avLst/>
          </a:prstGeom>
        </p:spPr>
      </p:pic>
      <p:sp>
        <p:nvSpPr>
          <p:cNvPr id="84" name="CuadroTexto 83">
            <a:extLst>
              <a:ext uri="{FF2B5EF4-FFF2-40B4-BE49-F238E27FC236}">
                <a16:creationId xmlns:a16="http://schemas.microsoft.com/office/drawing/2014/main" id="{4EC71BFB-077E-5656-7237-BF8495561ADA}"/>
              </a:ext>
            </a:extLst>
          </p:cNvPr>
          <p:cNvSpPr txBox="1"/>
          <p:nvPr/>
        </p:nvSpPr>
        <p:spPr>
          <a:xfrm>
            <a:off x="7948445" y="14876911"/>
            <a:ext cx="20101560" cy="302134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Lorem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sit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Fusce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fermentum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vitae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massa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finibus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non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dignissim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rhoncus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Nullam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quam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egestas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quis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vulputate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malesuada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urna.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Donec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vel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metus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Sed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tellus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lectus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blandit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eu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tortor et,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luctus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sagittis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libero.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Fusce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ultrices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nibh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a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nisi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auctor. In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massa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vitae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orci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fermentum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Sed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vel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turpis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tristique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convallis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metus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quis,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mollis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</a:p>
        </p:txBody>
      </p:sp>
      <p:sp>
        <p:nvSpPr>
          <p:cNvPr id="85" name="CuadroTexto 84">
            <a:extLst>
              <a:ext uri="{FF2B5EF4-FFF2-40B4-BE49-F238E27FC236}">
                <a16:creationId xmlns:a16="http://schemas.microsoft.com/office/drawing/2014/main" id="{12F8FA29-1FA9-A94D-75D9-41E0FF9F59AD}"/>
              </a:ext>
            </a:extLst>
          </p:cNvPr>
          <p:cNvSpPr txBox="1"/>
          <p:nvPr/>
        </p:nvSpPr>
        <p:spPr>
          <a:xfrm>
            <a:off x="7991555" y="19837973"/>
            <a:ext cx="20101560" cy="87716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/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Lorem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sit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Fusce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fermentum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vitae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massa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finibus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non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dignissim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rhoncus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Nullam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quam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egestas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quis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vulputate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malesuada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urna.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Donec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vel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metus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Sed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tellus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lectus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blandit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eu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tortor et,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luctus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sagittis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libero.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Fusce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ultrices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nibh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a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nisi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auctor. In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massa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vitae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orci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fermentum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Sed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vel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turpis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tristique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convallis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metus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quis,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mollis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Lorem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sit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Fusce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fermentum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vitae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massa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finibus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non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dignissim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rhoncus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Nullam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quam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egestas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quis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vulputate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malesuada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urna.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Donec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vel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metus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Sed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tellus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lectus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blandit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eu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tortor et,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luctus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sagittis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libero.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Fusce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ultrices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nibh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a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nisi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auctor. In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massa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vitae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orci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fermentum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Sed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vel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turpis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tristique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convallis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metus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quis,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mollis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  <a:p>
            <a:pPr algn="just"/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Lorem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sit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Fusce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fermentum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vitae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massa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finibus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non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dignissim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rhoncus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Nullam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quam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egestas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quis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vulputate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malesuada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urna.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Donec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vel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metus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Sed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tellus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lectus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blandit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eu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tortor et,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luctus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sagittis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libero.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Fusce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ultrices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nibh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a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nisi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auctor. In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massa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vitae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orci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fermentum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Sed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vel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turpis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tristique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convallis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metus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quis,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mollis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pic>
        <p:nvPicPr>
          <p:cNvPr id="87" name="Imagen 86">
            <a:extLst>
              <a:ext uri="{FF2B5EF4-FFF2-40B4-BE49-F238E27FC236}">
                <a16:creationId xmlns:a16="http://schemas.microsoft.com/office/drawing/2014/main" id="{68819D32-396C-B38D-8337-DCCFEC666F9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0256" y="8739297"/>
            <a:ext cx="6483096" cy="4506537"/>
          </a:xfrm>
          <a:prstGeom prst="rect">
            <a:avLst/>
          </a:prstGeom>
        </p:spPr>
      </p:pic>
      <p:pic>
        <p:nvPicPr>
          <p:cNvPr id="89" name="Imagen 88">
            <a:extLst>
              <a:ext uri="{FF2B5EF4-FFF2-40B4-BE49-F238E27FC236}">
                <a16:creationId xmlns:a16="http://schemas.microsoft.com/office/drawing/2014/main" id="{6364A1FC-E828-9050-E2C0-193606020CF9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09" y="13655830"/>
            <a:ext cx="6483096" cy="4506537"/>
          </a:xfrm>
          <a:prstGeom prst="rect">
            <a:avLst/>
          </a:prstGeom>
        </p:spPr>
      </p:pic>
      <p:pic>
        <p:nvPicPr>
          <p:cNvPr id="91" name="Imagen 90">
            <a:extLst>
              <a:ext uri="{FF2B5EF4-FFF2-40B4-BE49-F238E27FC236}">
                <a16:creationId xmlns:a16="http://schemas.microsoft.com/office/drawing/2014/main" id="{6129450F-9C93-39B3-6729-AA644650A773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5209" y="18592967"/>
            <a:ext cx="6483096" cy="9936480"/>
          </a:xfrm>
          <a:prstGeom prst="rect">
            <a:avLst/>
          </a:prstGeom>
        </p:spPr>
      </p:pic>
      <p:sp>
        <p:nvSpPr>
          <p:cNvPr id="92" name="CuadroTexto 91">
            <a:extLst>
              <a:ext uri="{FF2B5EF4-FFF2-40B4-BE49-F238E27FC236}">
                <a16:creationId xmlns:a16="http://schemas.microsoft.com/office/drawing/2014/main" id="{1FE5B74F-8A94-0A96-5F20-3E057FD8EC01}"/>
              </a:ext>
            </a:extLst>
          </p:cNvPr>
          <p:cNvSpPr txBox="1"/>
          <p:nvPr/>
        </p:nvSpPr>
        <p:spPr>
          <a:xfrm>
            <a:off x="905161" y="30612501"/>
            <a:ext cx="7229189" cy="7650814"/>
          </a:xfrm>
          <a:prstGeom prst="rect">
            <a:avLst/>
          </a:prstGeom>
          <a:noFill/>
        </p:spPr>
        <p:txBody>
          <a:bodyPr wrap="square" lIns="0" tIns="0" rIns="0" bIns="48262" rtlCol="0">
            <a:spAutoFit/>
          </a:bodyPr>
          <a:lstStyle/>
          <a:p>
            <a:pPr algn="just"/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Lorem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sit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Fusce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fermentum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vitae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massa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finibus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non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dignissim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rhoncus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Nullam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quam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egestas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quis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vulputate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malesuada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urna.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Donec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vel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metus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Sed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tellus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lectus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blandit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eu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tortor et,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luctus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sagittis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libero.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Fusce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ultrices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nibh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a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nisi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auctor. In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massa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vitae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orci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fermentum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Sed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vel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turpis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tristique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sp>
        <p:nvSpPr>
          <p:cNvPr id="93" name="CuadroTexto 92">
            <a:extLst>
              <a:ext uri="{FF2B5EF4-FFF2-40B4-BE49-F238E27FC236}">
                <a16:creationId xmlns:a16="http://schemas.microsoft.com/office/drawing/2014/main" id="{34C9194E-6E43-5C1D-8458-417328302D9C}"/>
              </a:ext>
            </a:extLst>
          </p:cNvPr>
          <p:cNvSpPr txBox="1"/>
          <p:nvPr/>
        </p:nvSpPr>
        <p:spPr>
          <a:xfrm>
            <a:off x="18330371" y="30683469"/>
            <a:ext cx="9762744" cy="7650814"/>
          </a:xfrm>
          <a:prstGeom prst="rect">
            <a:avLst/>
          </a:prstGeom>
          <a:noFill/>
        </p:spPr>
        <p:txBody>
          <a:bodyPr wrap="square" lIns="0" tIns="0" rIns="0" bIns="48262" rtlCol="0">
            <a:spAutoFit/>
          </a:bodyPr>
          <a:lstStyle/>
          <a:p>
            <a:pPr algn="just"/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Lorem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sit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amet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consectetur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adipiscing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Fusce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fermentum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vitae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massa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finibus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non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dignissim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dolor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rhoncus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Nullam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quam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elit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egestas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quis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vulputate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malesuada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urna.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Donec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vel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metus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Sed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tellus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lectus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blandit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eu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tortor et,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luctus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sagittis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libero.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Fusce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ultrices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nibh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a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nisi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mattis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auctor. In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nec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massa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vitae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orci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fermentum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tempor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Sed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vel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turpis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tristique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convallis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metus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quis,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mollis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. Sed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vel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turpis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tristique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convallis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metus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quis,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mollis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 . Sed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vel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turpis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tristique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convallis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metus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quis,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mollis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 </a:t>
            </a:r>
            <a:r>
              <a:rPr lang="es-ES" sz="3800" dirty="0" err="1">
                <a:latin typeface="Roboto" panose="02000000000000000000" pitchFamily="2" charset="0"/>
                <a:ea typeface="Roboto" panose="02000000000000000000" pitchFamily="2" charset="0"/>
              </a:rPr>
              <a:t>ipsum</a:t>
            </a:r>
            <a:r>
              <a:rPr lang="es-ES" sz="3800" dirty="0">
                <a:latin typeface="Roboto" panose="02000000000000000000" pitchFamily="2" charset="0"/>
                <a:ea typeface="Roboto" panose="02000000000000000000" pitchFamily="2" charset="0"/>
              </a:rPr>
              <a:t>.</a:t>
            </a:r>
          </a:p>
        </p:txBody>
      </p:sp>
      <p:graphicFrame>
        <p:nvGraphicFramePr>
          <p:cNvPr id="100" name="Tabla 99">
            <a:extLst>
              <a:ext uri="{FF2B5EF4-FFF2-40B4-BE49-F238E27FC236}">
                <a16:creationId xmlns:a16="http://schemas.microsoft.com/office/drawing/2014/main" id="{44B7975B-4446-88E1-A136-4E8D22C90C4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10634082"/>
              </p:ext>
            </p:extLst>
          </p:nvPr>
        </p:nvGraphicFramePr>
        <p:xfrm>
          <a:off x="8705850" y="30746107"/>
          <a:ext cx="9012078" cy="6772128"/>
        </p:xfrm>
        <a:graphic>
          <a:graphicData uri="http://schemas.openxmlformats.org/drawingml/2006/table">
            <a:tbl>
              <a:tblPr firstRow="1" bandRow="1">
                <a:tableStyleId>{BC89EF96-8CEA-46FF-86C4-4CE0E7609802}</a:tableStyleId>
              </a:tblPr>
              <a:tblGrid>
                <a:gridCol w="1205437">
                  <a:extLst>
                    <a:ext uri="{9D8B030D-6E8A-4147-A177-3AD203B41FA5}">
                      <a16:colId xmlns:a16="http://schemas.microsoft.com/office/drawing/2014/main" val="1699070845"/>
                    </a:ext>
                  </a:extLst>
                </a:gridCol>
                <a:gridCol w="2602213">
                  <a:extLst>
                    <a:ext uri="{9D8B030D-6E8A-4147-A177-3AD203B41FA5}">
                      <a16:colId xmlns:a16="http://schemas.microsoft.com/office/drawing/2014/main" val="824084668"/>
                    </a:ext>
                  </a:extLst>
                </a:gridCol>
                <a:gridCol w="2602213">
                  <a:extLst>
                    <a:ext uri="{9D8B030D-6E8A-4147-A177-3AD203B41FA5}">
                      <a16:colId xmlns:a16="http://schemas.microsoft.com/office/drawing/2014/main" val="3573834521"/>
                    </a:ext>
                  </a:extLst>
                </a:gridCol>
                <a:gridCol w="2602215">
                  <a:extLst>
                    <a:ext uri="{9D8B030D-6E8A-4147-A177-3AD203B41FA5}">
                      <a16:colId xmlns:a16="http://schemas.microsoft.com/office/drawing/2014/main" val="3437781729"/>
                    </a:ext>
                  </a:extLst>
                </a:gridCol>
              </a:tblGrid>
              <a:tr h="878544">
                <a:tc>
                  <a:txBody>
                    <a:bodyPr/>
                    <a:lstStyle/>
                    <a:p>
                      <a:pPr marL="0" marR="0" lvl="0" indent="0" algn="ctr" defTabSz="3040219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38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A0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8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Columna 1</a:t>
                      </a:r>
                      <a:endParaRPr lang="es-AR" sz="38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A0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8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Columna 2</a:t>
                      </a:r>
                      <a:endParaRPr lang="es-AR" sz="38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A0E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800" dirty="0">
                          <a:solidFill>
                            <a:schemeClr val="bg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Columna 3</a:t>
                      </a:r>
                      <a:endParaRPr lang="es-AR" sz="3800" dirty="0">
                        <a:solidFill>
                          <a:schemeClr val="bg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1A0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50218738"/>
                  </a:ext>
                </a:extLst>
              </a:tr>
              <a:tr h="982264"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1</a:t>
                      </a: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Texto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Texto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Texto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827513982"/>
                  </a:ext>
                </a:extLst>
              </a:tr>
              <a:tr h="982264"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2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Texto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Texto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Texto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725327069"/>
                  </a:ext>
                </a:extLst>
              </a:tr>
              <a:tr h="982264"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3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Texto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Texto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Texto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526889376"/>
                  </a:ext>
                </a:extLst>
              </a:tr>
              <a:tr h="982264"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4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Texto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Texto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Texto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16016834"/>
                  </a:ext>
                </a:extLst>
              </a:tr>
              <a:tr h="982264"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5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Texto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Texto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Texto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739922083"/>
                  </a:ext>
                </a:extLst>
              </a:tr>
              <a:tr h="982264"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6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Texto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Texto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sz="3600" dirty="0">
                          <a:solidFill>
                            <a:schemeClr val="tx1"/>
                          </a:solidFill>
                          <a:latin typeface="Roboto" panose="02000000000000000000" pitchFamily="2" charset="0"/>
                          <a:ea typeface="Roboto" panose="02000000000000000000" pitchFamily="2" charset="0"/>
                        </a:rPr>
                        <a:t>Texto</a:t>
                      </a:r>
                      <a:endParaRPr lang="es-AR" sz="3600" dirty="0">
                        <a:solidFill>
                          <a:schemeClr val="tx1"/>
                        </a:solidFill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>
                    <a:lnL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0098D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291130931"/>
                  </a:ext>
                </a:extLst>
              </a:tr>
            </a:tbl>
          </a:graphicData>
        </a:graphic>
      </p:graphicFrame>
      <p:sp>
        <p:nvSpPr>
          <p:cNvPr id="102" name="Rectángulo 101">
            <a:extLst>
              <a:ext uri="{FF2B5EF4-FFF2-40B4-BE49-F238E27FC236}">
                <a16:creationId xmlns:a16="http://schemas.microsoft.com/office/drawing/2014/main" id="{8C511E47-1949-EFBC-1C9F-471D9642A526}"/>
              </a:ext>
            </a:extLst>
          </p:cNvPr>
          <p:cNvSpPr/>
          <p:nvPr/>
        </p:nvSpPr>
        <p:spPr>
          <a:xfrm>
            <a:off x="10429876" y="6172134"/>
            <a:ext cx="17611628" cy="15401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4" name="Rectángulo 103">
            <a:extLst>
              <a:ext uri="{FF2B5EF4-FFF2-40B4-BE49-F238E27FC236}">
                <a16:creationId xmlns:a16="http://schemas.microsoft.com/office/drawing/2014/main" id="{C39DCCC6-3312-DD85-CC2F-B4AF58B86D77}"/>
              </a:ext>
            </a:extLst>
          </p:cNvPr>
          <p:cNvSpPr/>
          <p:nvPr/>
        </p:nvSpPr>
        <p:spPr>
          <a:xfrm>
            <a:off x="9542502" y="6172134"/>
            <a:ext cx="76120" cy="154011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  <p:sp>
        <p:nvSpPr>
          <p:cNvPr id="105" name="CuadroTexto 104">
            <a:extLst>
              <a:ext uri="{FF2B5EF4-FFF2-40B4-BE49-F238E27FC236}">
                <a16:creationId xmlns:a16="http://schemas.microsoft.com/office/drawing/2014/main" id="{43C49E4A-1CCA-C212-47F8-59AB3A4FECA3}"/>
              </a:ext>
            </a:extLst>
          </p:cNvPr>
          <p:cNvSpPr txBox="1"/>
          <p:nvPr/>
        </p:nvSpPr>
        <p:spPr>
          <a:xfrm>
            <a:off x="15650836" y="6693676"/>
            <a:ext cx="7020575" cy="559131"/>
          </a:xfrm>
          <a:prstGeom prst="rect">
            <a:avLst/>
          </a:prstGeom>
          <a:noFill/>
        </p:spPr>
        <p:txBody>
          <a:bodyPr wrap="square" lIns="96524" tIns="48262" rIns="96524" bIns="48262" rtlCol="0">
            <a:spAutoFit/>
          </a:bodyPr>
          <a:lstStyle/>
          <a:p>
            <a:pPr algn="ctr"/>
            <a:r>
              <a:rPr lang="es-ES" sz="3000" dirty="0">
                <a:latin typeface="Roboto" panose="02000000000000000000" pitchFamily="2" charset="0"/>
                <a:ea typeface="Roboto" panose="02000000000000000000" pitchFamily="2" charset="0"/>
              </a:rPr>
              <a:t>ESPACIO PARA LOGOS</a:t>
            </a:r>
          </a:p>
        </p:txBody>
      </p:sp>
    </p:spTree>
    <p:extLst>
      <p:ext uri="{BB962C8B-B14F-4D97-AF65-F5344CB8AC3E}">
        <p14:creationId xmlns:p14="http://schemas.microsoft.com/office/powerpoint/2010/main" val="1134972841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Tema de 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de 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de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182</TotalTime>
  <Words>640</Words>
  <Application>Microsoft Office PowerPoint</Application>
  <PresentationFormat>Personalizado</PresentationFormat>
  <Paragraphs>39</Paragraphs>
  <Slides>1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4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</vt:i4>
      </vt:variant>
    </vt:vector>
  </HeadingPairs>
  <TitlesOfParts>
    <vt:vector size="6" baseType="lpstr">
      <vt:lpstr>Arial</vt:lpstr>
      <vt:lpstr>Calibri</vt:lpstr>
      <vt:lpstr>Calibri Light</vt:lpstr>
      <vt:lpstr>Roboto</vt:lpstr>
      <vt:lpstr>Tema de Office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SADA</dc:creator>
  <cp:lastModifiedBy>Romina Romano</cp:lastModifiedBy>
  <cp:revision>21</cp:revision>
  <dcterms:created xsi:type="dcterms:W3CDTF">2018-07-17T12:36:22Z</dcterms:created>
  <dcterms:modified xsi:type="dcterms:W3CDTF">2026-07-13T13:11:30Z</dcterms:modified>
</cp:coreProperties>
</file>