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embeddedFontLst>
    <p:embeddedFont>
      <p:font typeface="Montserrat" pitchFamily="2" charset="0"/>
      <p:regular r:id="rId6"/>
      <p:bold r:id="rId7"/>
      <p:italic r:id="rId8"/>
      <p:boldItalic r:id="rId9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C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1DC65-8182-C679-E307-204F67437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8B5C86-6870-B524-2A8C-6DBBCF5DC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A5A673-7F5E-9865-C8F5-5B37EA32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C14EA7-B0DC-A5EA-D2AB-69E9DAB3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06E8A3-2C94-EE5F-988D-0DF26F97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261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1C3F1-6B80-E4BE-93A8-104B0B26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7ACD38-14EC-C6AF-9E17-BF8D3EA4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E33B59-E62E-7051-A8B6-2ED780809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7C7578-B8BD-28B3-E0CA-E669B275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5DD6B4-14FB-74F6-69D7-ADD69B74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798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81109-1E99-6930-BC80-8E1E22FB3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DABC8E-668F-648E-31A2-4B5B4994D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76CD28-110D-9A30-4F86-9683DAFD9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DAF883-2A79-2937-3C37-E5A2F0FE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1B67DF-3FC2-59E8-1C9A-AE1885C2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843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1ECB3-F1D6-D354-2950-A99665EA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7E1389-364E-64B7-19DC-904CAD1D7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A67B85-A0DB-3408-9250-FCFCFE9E4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ED04D2-DFBB-9921-9157-3759AE4BB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919264-92B0-7668-3368-A85F1ED04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2247E7-8B86-44C2-4FD3-92561F56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957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497E6-A282-9D14-E1EA-A14D5DBC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13FA55-D7FC-300F-3687-A78F86792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448755-8F56-F5D4-07CD-D7C6EDAD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E932C63-7E1B-EB31-10A6-682D84BDF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DBD97F-E802-60FA-95DF-1A067C980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F3B0FF3-4623-ED64-488A-3B99AB3EF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ADA43C5-6306-A168-C7F4-E1FD1A1C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F2EE71-D138-8599-FAFB-860D3AA56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418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960393-F89E-3448-BE92-02C886ED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6D184A-597C-AF82-57DD-F9ADC3E2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B5139B2-2EB0-2A32-29C7-71581511B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193B9B-5231-606C-4D46-FB07BE59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6740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984714F-4EA0-7D83-8EB0-D0FAB264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5AE515-D234-CFD3-D024-0DC3BB43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AC4947-62DB-8361-E2AC-369DB857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569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03A9A-86A6-F7C1-26E8-21E6E9A9D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63DE5-BBF9-8E9F-302F-1FFA86D9E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779469-A420-7A4C-536D-1127B2FDE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6274C-EC58-E695-2A8D-B7CBD8CE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471DD5-55AE-1472-3307-E93EC279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2ABE48-B332-C33B-6064-64D06485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04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68B6C-9E36-8249-0D2B-6B2728A2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8A668A3-3BD0-5764-A391-238C36A163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38DCA2B-50C1-D423-6D6E-F91B93573F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C43A33-1BAF-2B0C-77C4-3DDB19850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21EB07-AEEB-8F18-BED3-95A3851AF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721371-077A-9C1B-5460-91917C40A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356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FDDE6-0BF6-23AE-A4D6-BF06C5CDC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711B7F-F36B-E35D-3D0E-D598DBFB6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167503-F1D8-9709-439F-F9D24E24A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1B6CB5-E74C-70AC-C721-1304F084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82371-26C5-C64F-5D38-A46701A3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411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3A89E8-ADD9-C9F3-E4AE-8E36A90AB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24E08D-F351-8B56-2C97-C7E417CC5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5BE261-57E8-1F2E-FC2A-F781BD7E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76633B-0DEB-B15D-2617-5EDE7E815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663497-1996-F888-5C90-13D271266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6324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8B69FF6-FC35-540D-8BB5-3AD8B4842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F77C76-B503-CBAA-B934-B3A90A80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F1A13-EC90-E264-B886-56608CCE7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4953EA-58D6-44BE-AFAD-010266BA369D}" type="datetimeFigureOut">
              <a:rPr lang="es-AR" smtClean="0"/>
              <a:t>8/8/2026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169290-D946-5F7F-DA85-41A3C78F45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8EED8C-EBF7-5D77-D29E-4B95C01DC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82322-F107-45C0-AC1C-EC5352CBB8B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411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BD614EC-FC13-14CE-16A2-01B107058AEA}"/>
              </a:ext>
            </a:extLst>
          </p:cNvPr>
          <p:cNvSpPr txBox="1">
            <a:spLocks/>
          </p:cNvSpPr>
          <p:nvPr/>
        </p:nvSpPr>
        <p:spPr>
          <a:xfrm>
            <a:off x="1885362" y="2769559"/>
            <a:ext cx="8455842" cy="198972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5000" b="1" dirty="0">
                <a:solidFill>
                  <a:schemeClr val="bg1"/>
                </a:solidFill>
                <a:latin typeface="Montserrat" pitchFamily="2" charset="0"/>
              </a:rPr>
              <a:t>TÍTULO</a:t>
            </a:r>
            <a:endParaRPr lang="es-AR" sz="50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5EC12BC-4D7E-5EC9-D646-7C9EF7378C6E}"/>
              </a:ext>
            </a:extLst>
          </p:cNvPr>
          <p:cNvSpPr txBox="1">
            <a:spLocks/>
          </p:cNvSpPr>
          <p:nvPr/>
        </p:nvSpPr>
        <p:spPr>
          <a:xfrm>
            <a:off x="639628" y="5596663"/>
            <a:ext cx="10947310" cy="648424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solidFill>
                  <a:schemeClr val="bg1"/>
                </a:solidFill>
                <a:latin typeface="Montserrat" pitchFamily="2" charset="0"/>
              </a:rPr>
              <a:t>Autor</a:t>
            </a:r>
            <a:endParaRPr lang="es-AR" sz="4000" b="1" dirty="0">
              <a:solidFill>
                <a:schemeClr val="bg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9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8173A-FF5A-3BDD-5D39-7503ECA1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11" y="938004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92D050"/>
                </a:solidFill>
                <a:latin typeface="Montserrat" pitchFamily="2" charset="0"/>
              </a:rPr>
              <a:t>ACA IRÍA UN TITULO DE NIVEL 1</a:t>
            </a:r>
            <a:endParaRPr lang="es-AR" b="1" dirty="0">
              <a:solidFill>
                <a:srgbClr val="92D050"/>
              </a:solidFill>
              <a:latin typeface="Montserrat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EE63B0-665A-38C8-ABDD-6D79DA054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911" y="2178165"/>
            <a:ext cx="10515600" cy="4351338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</a:t>
            </a:r>
            <a:r>
              <a:rPr lang="es-AR" dirty="0">
                <a:latin typeface="Montserrat" pitchFamily="2" charset="0"/>
              </a:rPr>
              <a:t>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aquí, </a:t>
            </a:r>
            <a:r>
              <a:rPr lang="es-ES" dirty="0" err="1">
                <a:latin typeface="Montserrat" pitchFamily="2" charset="0"/>
              </a:rPr>
              <a:t>aca</a:t>
            </a:r>
            <a:r>
              <a:rPr lang="es-ES" dirty="0">
                <a:latin typeface="Montserrat" pitchFamily="2" charset="0"/>
              </a:rPr>
              <a:t> iría un texto de párrafo como este que se visualiza aquí.</a:t>
            </a:r>
            <a:endParaRPr lang="es-AR" dirty="0">
              <a:latin typeface="Montserrat" pitchFamily="2" charset="0"/>
            </a:endParaRPr>
          </a:p>
          <a:p>
            <a:pPr>
              <a:lnSpc>
                <a:spcPts val="3360"/>
              </a:lnSpc>
            </a:pPr>
            <a:endParaRPr lang="es-AR" dirty="0">
              <a:latin typeface="Montserrat" pitchFamily="2" charset="0"/>
            </a:endParaRPr>
          </a:p>
          <a:p>
            <a:pPr>
              <a:lnSpc>
                <a:spcPts val="3360"/>
              </a:lnSpc>
            </a:pPr>
            <a:endParaRPr lang="es-AR" dirty="0">
              <a:latin typeface="Montserrat" pitchFamily="2" charset="0"/>
            </a:endParaRPr>
          </a:p>
          <a:p>
            <a:pPr>
              <a:lnSpc>
                <a:spcPts val="3360"/>
              </a:lnSpc>
            </a:pPr>
            <a:endParaRPr lang="es-AR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55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B6D1F-5AAB-DF97-D8DE-376F458A6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1255D-9DCF-BC8D-9F90-DA9F5960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11" y="938004"/>
            <a:ext cx="10515600" cy="1325563"/>
          </a:xfrm>
        </p:spPr>
        <p:txBody>
          <a:bodyPr/>
          <a:lstStyle/>
          <a:p>
            <a:r>
              <a:rPr lang="es-ES" b="1" dirty="0">
                <a:solidFill>
                  <a:srgbClr val="92D050"/>
                </a:solidFill>
                <a:latin typeface="Montserrat" pitchFamily="2" charset="0"/>
              </a:rPr>
              <a:t>ACA IRÍA UN TITULO DE NIVEL 1</a:t>
            </a:r>
            <a:endParaRPr lang="es-AR" b="1" dirty="0">
              <a:solidFill>
                <a:srgbClr val="92D050"/>
              </a:solidFill>
              <a:latin typeface="Montserrat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DD4E90-9F47-DA8B-D664-A7E771CF2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332" y="2418765"/>
            <a:ext cx="7701808" cy="4351338"/>
          </a:xfrm>
        </p:spPr>
        <p:txBody>
          <a:bodyPr>
            <a:normAutofit/>
          </a:bodyPr>
          <a:lstStyle/>
          <a:p>
            <a:pPr>
              <a:lnSpc>
                <a:spcPts val="2700"/>
              </a:lnSpc>
              <a:spcBef>
                <a:spcPts val="2000"/>
              </a:spcBef>
            </a:pPr>
            <a:r>
              <a:rPr lang="es-ES" sz="2500" dirty="0" err="1">
                <a:solidFill>
                  <a:srgbClr val="0070C0"/>
                </a:solidFill>
                <a:latin typeface="Montserrat" pitchFamily="2" charset="0"/>
              </a:rPr>
              <a:t>Aca</a:t>
            </a:r>
            <a:r>
              <a:rPr lang="es-ES" sz="2500" dirty="0">
                <a:solidFill>
                  <a:srgbClr val="0070C0"/>
                </a:solidFill>
                <a:latin typeface="Montserrat" pitchFamily="2" charset="0"/>
              </a:rPr>
              <a:t> iría una lista como esta que se visualiza aquí y podría ser numerada o no</a:t>
            </a:r>
          </a:p>
          <a:p>
            <a:pPr>
              <a:lnSpc>
                <a:spcPts val="2700"/>
              </a:lnSpc>
              <a:spcBef>
                <a:spcPts val="2000"/>
              </a:spcBef>
            </a:pPr>
            <a:r>
              <a:rPr lang="es-ES" sz="2500" dirty="0" err="1">
                <a:solidFill>
                  <a:srgbClr val="0070C0"/>
                </a:solidFill>
                <a:latin typeface="Montserrat" pitchFamily="2" charset="0"/>
              </a:rPr>
              <a:t>Aca</a:t>
            </a:r>
            <a:r>
              <a:rPr lang="es-ES" sz="2500" dirty="0">
                <a:solidFill>
                  <a:srgbClr val="0070C0"/>
                </a:solidFill>
                <a:latin typeface="Montserrat" pitchFamily="2" charset="0"/>
              </a:rPr>
              <a:t> iría una lista como esta que se visualiza aquí y podría ser sin numerar</a:t>
            </a:r>
          </a:p>
          <a:p>
            <a:pPr>
              <a:lnSpc>
                <a:spcPts val="2700"/>
              </a:lnSpc>
              <a:spcBef>
                <a:spcPts val="2000"/>
              </a:spcBef>
            </a:pPr>
            <a:r>
              <a:rPr lang="es-ES" sz="2500" dirty="0" err="1">
                <a:solidFill>
                  <a:srgbClr val="0070C0"/>
                </a:solidFill>
                <a:latin typeface="Montserrat" pitchFamily="2" charset="0"/>
              </a:rPr>
              <a:t>Aca</a:t>
            </a:r>
            <a:r>
              <a:rPr lang="es-ES" sz="2500" dirty="0">
                <a:solidFill>
                  <a:srgbClr val="0070C0"/>
                </a:solidFill>
                <a:latin typeface="Montserrat" pitchFamily="2" charset="0"/>
              </a:rPr>
              <a:t> iría una lista como esta que se visualiza aquí y podría ser numerada o no</a:t>
            </a:r>
          </a:p>
          <a:p>
            <a:pPr>
              <a:lnSpc>
                <a:spcPts val="2700"/>
              </a:lnSpc>
              <a:spcBef>
                <a:spcPts val="2000"/>
              </a:spcBef>
            </a:pPr>
            <a:r>
              <a:rPr lang="es-ES" sz="2500" dirty="0" err="1">
                <a:solidFill>
                  <a:srgbClr val="0070C0"/>
                </a:solidFill>
                <a:latin typeface="Montserrat" pitchFamily="2" charset="0"/>
              </a:rPr>
              <a:t>Aca</a:t>
            </a:r>
            <a:r>
              <a:rPr lang="es-ES" sz="2500" dirty="0">
                <a:solidFill>
                  <a:srgbClr val="0070C0"/>
                </a:solidFill>
                <a:latin typeface="Montserrat" pitchFamily="2" charset="0"/>
              </a:rPr>
              <a:t> iría una lista como esta que se visualiza aquí y podría ser sin numerar</a:t>
            </a:r>
            <a:endParaRPr lang="es-ES" dirty="0">
              <a:solidFill>
                <a:srgbClr val="0070C0"/>
              </a:solidFill>
              <a:latin typeface="Montserrat" pitchFamily="2" charset="0"/>
            </a:endParaRPr>
          </a:p>
          <a:p>
            <a:pPr marL="0" indent="0">
              <a:lnSpc>
                <a:spcPts val="3360"/>
              </a:lnSpc>
              <a:buNone/>
            </a:pPr>
            <a:endParaRPr lang="es-AR" dirty="0">
              <a:latin typeface="Montserrat" pitchFamily="2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813A7B2-F7C8-AB1E-5A4D-712C5FC444F3}"/>
              </a:ext>
            </a:extLst>
          </p:cNvPr>
          <p:cNvSpPr/>
          <p:nvPr/>
        </p:nvSpPr>
        <p:spPr>
          <a:xfrm>
            <a:off x="763571" y="2418765"/>
            <a:ext cx="3035431" cy="359553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000" dirty="0"/>
              <a:t>FOTO</a:t>
            </a: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335137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5514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183</Words>
  <Application>Microsoft Office PowerPoint</Application>
  <PresentationFormat>Panorámica</PresentationFormat>
  <Paragraphs>11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 Display</vt:lpstr>
      <vt:lpstr>Arial</vt:lpstr>
      <vt:lpstr>Montserrat</vt:lpstr>
      <vt:lpstr>Aptos</vt:lpstr>
      <vt:lpstr>Tema de Office</vt:lpstr>
      <vt:lpstr>Presentación de PowerPoint</vt:lpstr>
      <vt:lpstr>ACA IRÍA UN TITULO DE NIVEL 1</vt:lpstr>
      <vt:lpstr>ACA IRÍA UN TITULO DE NIVEL 1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Romina Romano</dc:creator>
  <cp:lastModifiedBy>Romina Romano</cp:lastModifiedBy>
  <cp:revision>13</cp:revision>
  <dcterms:created xsi:type="dcterms:W3CDTF">2026-08-06T23:11:55Z</dcterms:created>
  <dcterms:modified xsi:type="dcterms:W3CDTF">2026-08-08T15:39:25Z</dcterms:modified>
</cp:coreProperties>
</file>